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302" r:id="rId2"/>
    <p:sldId id="274" r:id="rId3"/>
    <p:sldId id="30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99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Associe chaque problème au bon schéma. 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06B4371-B36B-64EE-3C8B-7C3F9FF2D716}"/>
              </a:ext>
            </a:extLst>
          </p:cNvPr>
          <p:cNvGrpSpPr/>
          <p:nvPr/>
        </p:nvGrpSpPr>
        <p:grpSpPr>
          <a:xfrm>
            <a:off x="6571008" y="3429000"/>
            <a:ext cx="2389618" cy="748676"/>
            <a:chOff x="682939" y="2297075"/>
            <a:chExt cx="3600001" cy="112789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FBA91D-B393-6F7B-5B3A-9EC4B32150B5}"/>
                </a:ext>
              </a:extLst>
            </p:cNvPr>
            <p:cNvSpPr/>
            <p:nvPr/>
          </p:nvSpPr>
          <p:spPr>
            <a:xfrm>
              <a:off x="682939" y="2297075"/>
              <a:ext cx="3600001" cy="56394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F32A20-5656-3F92-656D-EF396568A633}"/>
                </a:ext>
              </a:extLst>
            </p:cNvPr>
            <p:cNvSpPr/>
            <p:nvPr/>
          </p:nvSpPr>
          <p:spPr>
            <a:xfrm>
              <a:off x="682941" y="2861022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F942B4-B2E2-9EF1-F64C-ABDF2CD61094}"/>
                </a:ext>
              </a:extLst>
            </p:cNvPr>
            <p:cNvSpPr/>
            <p:nvPr/>
          </p:nvSpPr>
          <p:spPr>
            <a:xfrm>
              <a:off x="2479780" y="2861021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EF5EFA5D-F880-6BAE-C16C-9911E70456B4}"/>
              </a:ext>
            </a:extLst>
          </p:cNvPr>
          <p:cNvGrpSpPr/>
          <p:nvPr/>
        </p:nvGrpSpPr>
        <p:grpSpPr>
          <a:xfrm>
            <a:off x="6571456" y="1660132"/>
            <a:ext cx="2388721" cy="748396"/>
            <a:chOff x="691991" y="4412980"/>
            <a:chExt cx="3600001" cy="112789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E2F80A-DB61-F914-2FD0-760AC3FF18BE}"/>
                </a:ext>
              </a:extLst>
            </p:cNvPr>
            <p:cNvSpPr/>
            <p:nvPr/>
          </p:nvSpPr>
          <p:spPr>
            <a:xfrm>
              <a:off x="691991" y="4412980"/>
              <a:ext cx="3600001" cy="56394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E9B8A31-E785-16A3-BF73-3302B8F8DD2D}"/>
                </a:ext>
              </a:extLst>
            </p:cNvPr>
            <p:cNvSpPr/>
            <p:nvPr/>
          </p:nvSpPr>
          <p:spPr>
            <a:xfrm>
              <a:off x="691991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F3FA0A6-E20D-E355-9044-205AA759B130}"/>
                </a:ext>
              </a:extLst>
            </p:cNvPr>
            <p:cNvSpPr/>
            <p:nvPr/>
          </p:nvSpPr>
          <p:spPr>
            <a:xfrm>
              <a:off x="1591991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6DF3DBC-0597-F59B-8D0F-CB1374456AC9}"/>
                </a:ext>
              </a:extLst>
            </p:cNvPr>
            <p:cNvSpPr/>
            <p:nvPr/>
          </p:nvSpPr>
          <p:spPr>
            <a:xfrm>
              <a:off x="2491992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3F16063-9BE2-58F9-AD24-726D13A07F74}"/>
                </a:ext>
              </a:extLst>
            </p:cNvPr>
            <p:cNvSpPr/>
            <p:nvPr/>
          </p:nvSpPr>
          <p:spPr>
            <a:xfrm>
              <a:off x="3391992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61030BED-5F61-E29C-55E8-F4A481093B90}"/>
              </a:ext>
            </a:extLst>
          </p:cNvPr>
          <p:cNvGrpSpPr/>
          <p:nvPr/>
        </p:nvGrpSpPr>
        <p:grpSpPr>
          <a:xfrm>
            <a:off x="6564928" y="5149895"/>
            <a:ext cx="2389619" cy="1422893"/>
            <a:chOff x="6951346" y="4707854"/>
            <a:chExt cx="3652523" cy="205743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FCA4452-CCA5-1848-52A9-95534A328331}"/>
                </a:ext>
              </a:extLst>
            </p:cNvPr>
            <p:cNvSpPr/>
            <p:nvPr/>
          </p:nvSpPr>
          <p:spPr>
            <a:xfrm>
              <a:off x="6951346" y="4707854"/>
              <a:ext cx="3647332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6483CB-2677-218A-D0DC-23B5D0FF73E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9" name="Accolade fermante 28">
              <a:extLst>
                <a:ext uri="{FF2B5EF4-FFF2-40B4-BE49-F238E27FC236}">
                  <a16:creationId xmlns:a16="http://schemas.microsoft.com/office/drawing/2014/main" id="{A09614FB-F76E-1DE5-678F-24BAF629B0CD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7F1EE84-41CD-7DEF-66ED-ED393D0845BC}"/>
                </a:ext>
              </a:extLst>
            </p:cNvPr>
            <p:cNvSpPr/>
            <p:nvPr/>
          </p:nvSpPr>
          <p:spPr>
            <a:xfrm>
              <a:off x="6951346" y="5271800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FE6A05-A042-B911-64D8-0AAF07E88E2A}"/>
                </a:ext>
              </a:extLst>
            </p:cNvPr>
            <p:cNvSpPr/>
            <p:nvPr/>
          </p:nvSpPr>
          <p:spPr>
            <a:xfrm>
              <a:off x="8495400" y="6201337"/>
              <a:ext cx="559223" cy="563947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5D64DD6-5E32-378C-BCD0-7091697326B1}"/>
                </a:ext>
              </a:extLst>
            </p:cNvPr>
            <p:cNvSpPr/>
            <p:nvPr/>
          </p:nvSpPr>
          <p:spPr>
            <a:xfrm>
              <a:off x="7844336" y="5271800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922B7ED-5212-05B5-B0FE-92A41E281605}"/>
                </a:ext>
              </a:extLst>
            </p:cNvPr>
            <p:cNvSpPr/>
            <p:nvPr/>
          </p:nvSpPr>
          <p:spPr>
            <a:xfrm>
              <a:off x="9703869" y="526908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Ellipse 33">
            <a:extLst>
              <a:ext uri="{FF2B5EF4-FFF2-40B4-BE49-F238E27FC236}">
                <a16:creationId xmlns:a16="http://schemas.microsoft.com/office/drawing/2014/main" id="{57D9AB64-A5D5-511D-B902-85FFE79AD868}"/>
              </a:ext>
            </a:extLst>
          </p:cNvPr>
          <p:cNvSpPr/>
          <p:nvPr/>
        </p:nvSpPr>
        <p:spPr>
          <a:xfrm>
            <a:off x="6002106" y="1806724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573A7C59-E8CA-AA0D-8E02-4C7B783C057C}"/>
              </a:ext>
            </a:extLst>
          </p:cNvPr>
          <p:cNvSpPr/>
          <p:nvPr/>
        </p:nvSpPr>
        <p:spPr>
          <a:xfrm>
            <a:off x="5999620" y="3503149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68D4CB54-C170-F4D0-1667-148BD9A08249}"/>
              </a:ext>
            </a:extLst>
          </p:cNvPr>
          <p:cNvSpPr/>
          <p:nvPr/>
        </p:nvSpPr>
        <p:spPr>
          <a:xfrm>
            <a:off x="6044691" y="5344904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AF145AA-C6BA-82E3-EBA9-FFD74718BFC1}"/>
              </a:ext>
            </a:extLst>
          </p:cNvPr>
          <p:cNvSpPr txBox="1"/>
          <p:nvPr/>
        </p:nvSpPr>
        <p:spPr>
          <a:xfrm>
            <a:off x="110535" y="4911726"/>
            <a:ext cx="4324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3.</a:t>
            </a:r>
            <a:r>
              <a:rPr lang="fr-FR" sz="2400" dirty="0"/>
              <a:t> Papy a 738 timbres dans sa collection et son ami en a 472. </a:t>
            </a:r>
            <a:r>
              <a:rPr lang="fr-FR" sz="2400" b="1" dirty="0"/>
              <a:t>Combien de timbres ont-ils s’ils réunissent leurs collections ?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9FE1813-21A2-AE0B-F481-40920806CAA3}"/>
              </a:ext>
            </a:extLst>
          </p:cNvPr>
          <p:cNvSpPr txBox="1"/>
          <p:nvPr/>
        </p:nvSpPr>
        <p:spPr>
          <a:xfrm>
            <a:off x="110535" y="3266479"/>
            <a:ext cx="4093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Le jardinier plante 4 rangées de 13 fleurs. </a:t>
            </a:r>
            <a:r>
              <a:rPr lang="fr-FR" sz="2400" b="1" dirty="0"/>
              <a:t>Combien de fleurs y a –t-il en tout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93DEEF2-AA7A-6B0D-EA16-E0C42757384B}"/>
              </a:ext>
            </a:extLst>
          </p:cNvPr>
          <p:cNvSpPr txBox="1"/>
          <p:nvPr/>
        </p:nvSpPr>
        <p:spPr>
          <a:xfrm>
            <a:off x="110535" y="1309568"/>
            <a:ext cx="44080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1.</a:t>
            </a:r>
            <a:r>
              <a:rPr lang="fr-FR" sz="2400" dirty="0"/>
              <a:t> La ville installe un lampadaire tous les 10 mètres dans une rue qui mesure 320 mètres.</a:t>
            </a:r>
          </a:p>
          <a:p>
            <a:r>
              <a:rPr lang="fr-FR" sz="2400" b="1" dirty="0"/>
              <a:t>Combien y a-t-il de lampadaires ? 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06B4371-B36B-64EE-3C8B-7C3F9FF2D716}"/>
              </a:ext>
            </a:extLst>
          </p:cNvPr>
          <p:cNvGrpSpPr/>
          <p:nvPr/>
        </p:nvGrpSpPr>
        <p:grpSpPr>
          <a:xfrm>
            <a:off x="6571008" y="3429000"/>
            <a:ext cx="2389618" cy="748676"/>
            <a:chOff x="682939" y="2297075"/>
            <a:chExt cx="3600001" cy="112789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FBA91D-B393-6F7B-5B3A-9EC4B32150B5}"/>
                </a:ext>
              </a:extLst>
            </p:cNvPr>
            <p:cNvSpPr/>
            <p:nvPr/>
          </p:nvSpPr>
          <p:spPr>
            <a:xfrm>
              <a:off x="682939" y="2297075"/>
              <a:ext cx="3600001" cy="56394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F32A20-5656-3F92-656D-EF396568A633}"/>
                </a:ext>
              </a:extLst>
            </p:cNvPr>
            <p:cNvSpPr/>
            <p:nvPr/>
          </p:nvSpPr>
          <p:spPr>
            <a:xfrm>
              <a:off x="682941" y="2861022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F942B4-B2E2-9EF1-F64C-ABDF2CD61094}"/>
                </a:ext>
              </a:extLst>
            </p:cNvPr>
            <p:cNvSpPr/>
            <p:nvPr/>
          </p:nvSpPr>
          <p:spPr>
            <a:xfrm>
              <a:off x="2479780" y="2861021"/>
              <a:ext cx="18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EF5EFA5D-F880-6BAE-C16C-9911E70456B4}"/>
              </a:ext>
            </a:extLst>
          </p:cNvPr>
          <p:cNvGrpSpPr/>
          <p:nvPr/>
        </p:nvGrpSpPr>
        <p:grpSpPr>
          <a:xfrm>
            <a:off x="6571456" y="1660132"/>
            <a:ext cx="2388721" cy="748396"/>
            <a:chOff x="691991" y="4412980"/>
            <a:chExt cx="3600001" cy="112789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E2F80A-DB61-F914-2FD0-760AC3FF18BE}"/>
                </a:ext>
              </a:extLst>
            </p:cNvPr>
            <p:cNvSpPr/>
            <p:nvPr/>
          </p:nvSpPr>
          <p:spPr>
            <a:xfrm>
              <a:off x="691991" y="4412980"/>
              <a:ext cx="3600001" cy="56394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 </a:t>
              </a:r>
              <a:endParaRPr lang="fr-FR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E9B8A31-E785-16A3-BF73-3302B8F8DD2D}"/>
                </a:ext>
              </a:extLst>
            </p:cNvPr>
            <p:cNvSpPr/>
            <p:nvPr/>
          </p:nvSpPr>
          <p:spPr>
            <a:xfrm>
              <a:off x="691991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F3FA0A6-E20D-E355-9044-205AA759B130}"/>
                </a:ext>
              </a:extLst>
            </p:cNvPr>
            <p:cNvSpPr/>
            <p:nvPr/>
          </p:nvSpPr>
          <p:spPr>
            <a:xfrm>
              <a:off x="1591991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6DF3DBC-0597-F59B-8D0F-CB1374456AC9}"/>
                </a:ext>
              </a:extLst>
            </p:cNvPr>
            <p:cNvSpPr/>
            <p:nvPr/>
          </p:nvSpPr>
          <p:spPr>
            <a:xfrm>
              <a:off x="2491992" y="4976928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3F16063-9BE2-58F9-AD24-726D13A07F74}"/>
                </a:ext>
              </a:extLst>
            </p:cNvPr>
            <p:cNvSpPr/>
            <p:nvPr/>
          </p:nvSpPr>
          <p:spPr>
            <a:xfrm>
              <a:off x="3391992" y="497692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61030BED-5F61-E29C-55E8-F4A481093B90}"/>
              </a:ext>
            </a:extLst>
          </p:cNvPr>
          <p:cNvGrpSpPr/>
          <p:nvPr/>
        </p:nvGrpSpPr>
        <p:grpSpPr>
          <a:xfrm>
            <a:off x="6564928" y="5149895"/>
            <a:ext cx="2389619" cy="1422893"/>
            <a:chOff x="6951346" y="4707854"/>
            <a:chExt cx="3652523" cy="205743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FCA4452-CCA5-1848-52A9-95534A328331}"/>
                </a:ext>
              </a:extLst>
            </p:cNvPr>
            <p:cNvSpPr/>
            <p:nvPr/>
          </p:nvSpPr>
          <p:spPr>
            <a:xfrm>
              <a:off x="6951346" y="4707854"/>
              <a:ext cx="3647332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6483CB-2677-218A-D0DC-23B5D0FF73E7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9" name="Accolade fermante 28">
              <a:extLst>
                <a:ext uri="{FF2B5EF4-FFF2-40B4-BE49-F238E27FC236}">
                  <a16:creationId xmlns:a16="http://schemas.microsoft.com/office/drawing/2014/main" id="{A09614FB-F76E-1DE5-678F-24BAF629B0CD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7F1EE84-41CD-7DEF-66ED-ED393D0845BC}"/>
                </a:ext>
              </a:extLst>
            </p:cNvPr>
            <p:cNvSpPr/>
            <p:nvPr/>
          </p:nvSpPr>
          <p:spPr>
            <a:xfrm>
              <a:off x="6951346" y="5271800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FE6A05-A042-B911-64D8-0AAF07E88E2A}"/>
                </a:ext>
              </a:extLst>
            </p:cNvPr>
            <p:cNvSpPr/>
            <p:nvPr/>
          </p:nvSpPr>
          <p:spPr>
            <a:xfrm>
              <a:off x="8495400" y="6201337"/>
              <a:ext cx="559223" cy="563947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5D64DD6-5E32-378C-BCD0-7091697326B1}"/>
                </a:ext>
              </a:extLst>
            </p:cNvPr>
            <p:cNvSpPr/>
            <p:nvPr/>
          </p:nvSpPr>
          <p:spPr>
            <a:xfrm>
              <a:off x="7844336" y="5271800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922B7ED-5212-05B5-B0FE-92A41E281605}"/>
                </a:ext>
              </a:extLst>
            </p:cNvPr>
            <p:cNvSpPr/>
            <p:nvPr/>
          </p:nvSpPr>
          <p:spPr>
            <a:xfrm>
              <a:off x="9703869" y="5269087"/>
              <a:ext cx="900000" cy="5639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Ellipse 33">
            <a:extLst>
              <a:ext uri="{FF2B5EF4-FFF2-40B4-BE49-F238E27FC236}">
                <a16:creationId xmlns:a16="http://schemas.microsoft.com/office/drawing/2014/main" id="{57D9AB64-A5D5-511D-B902-85FFE79AD868}"/>
              </a:ext>
            </a:extLst>
          </p:cNvPr>
          <p:cNvSpPr/>
          <p:nvPr/>
        </p:nvSpPr>
        <p:spPr>
          <a:xfrm>
            <a:off x="6002106" y="1806724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573A7C59-E8CA-AA0D-8E02-4C7B783C057C}"/>
              </a:ext>
            </a:extLst>
          </p:cNvPr>
          <p:cNvSpPr/>
          <p:nvPr/>
        </p:nvSpPr>
        <p:spPr>
          <a:xfrm>
            <a:off x="5999620" y="3503149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68D4CB54-C170-F4D0-1667-148BD9A08249}"/>
              </a:ext>
            </a:extLst>
          </p:cNvPr>
          <p:cNvSpPr/>
          <p:nvPr/>
        </p:nvSpPr>
        <p:spPr>
          <a:xfrm>
            <a:off x="6044691" y="5344904"/>
            <a:ext cx="364027" cy="36402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AF145AA-C6BA-82E3-EBA9-FFD74718BFC1}"/>
              </a:ext>
            </a:extLst>
          </p:cNvPr>
          <p:cNvSpPr txBox="1"/>
          <p:nvPr/>
        </p:nvSpPr>
        <p:spPr>
          <a:xfrm>
            <a:off x="110535" y="4911726"/>
            <a:ext cx="4324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3.</a:t>
            </a:r>
            <a:r>
              <a:rPr lang="fr-FR" sz="2400" dirty="0"/>
              <a:t> Papy a 738 timbres dans sa collection et son ami en a 472. </a:t>
            </a:r>
            <a:r>
              <a:rPr lang="fr-FR" sz="2400" b="1" dirty="0"/>
              <a:t>Combien de timbres ont-ils s’ils réunissent leurs collections ?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9FE1813-21A2-AE0B-F481-40920806CAA3}"/>
              </a:ext>
            </a:extLst>
          </p:cNvPr>
          <p:cNvSpPr txBox="1"/>
          <p:nvPr/>
        </p:nvSpPr>
        <p:spPr>
          <a:xfrm>
            <a:off x="110535" y="3266479"/>
            <a:ext cx="4093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Le jardinier plante 4 rangées de 13 fleurs. </a:t>
            </a:r>
            <a:r>
              <a:rPr lang="fr-FR" sz="2400" b="1" dirty="0"/>
              <a:t>Combien de fleurs y a –t-il en tout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93DEEF2-AA7A-6B0D-EA16-E0C42757384B}"/>
              </a:ext>
            </a:extLst>
          </p:cNvPr>
          <p:cNvSpPr txBox="1"/>
          <p:nvPr/>
        </p:nvSpPr>
        <p:spPr>
          <a:xfrm>
            <a:off x="110535" y="1309568"/>
            <a:ext cx="44080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1.</a:t>
            </a:r>
            <a:r>
              <a:rPr lang="fr-FR" sz="2400" dirty="0"/>
              <a:t> La ville installe un lampadaire tous les 10 mètres dans une rue qui mesure 320 mètres.</a:t>
            </a:r>
          </a:p>
          <a:p>
            <a:r>
              <a:rPr lang="fr-FR" sz="2400" b="1" dirty="0"/>
              <a:t>Combien y a-t-il de lampadaires ? 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27942AB9-8D61-C0A2-C140-EECC7A8B2F74}"/>
              </a:ext>
            </a:extLst>
          </p:cNvPr>
          <p:cNvCxnSpPr>
            <a:cxnSpLocks/>
          </p:cNvCxnSpPr>
          <p:nvPr/>
        </p:nvCxnSpPr>
        <p:spPr>
          <a:xfrm>
            <a:off x="4604590" y="2137744"/>
            <a:ext cx="1440101" cy="3207160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9023D6D3-C496-D63D-7461-DB53A9A3A752}"/>
              </a:ext>
            </a:extLst>
          </p:cNvPr>
          <p:cNvCxnSpPr>
            <a:cxnSpLocks/>
            <a:endCxn id="34" idx="4"/>
          </p:cNvCxnSpPr>
          <p:nvPr/>
        </p:nvCxnSpPr>
        <p:spPr>
          <a:xfrm flipV="1">
            <a:off x="4393870" y="2170751"/>
            <a:ext cx="1790250" cy="1696425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9F4659D2-3926-20FD-D5A6-2DC0BEAA5E74}"/>
              </a:ext>
            </a:extLst>
          </p:cNvPr>
          <p:cNvCxnSpPr>
            <a:cxnSpLocks/>
            <a:endCxn id="35" idx="3"/>
          </p:cNvCxnSpPr>
          <p:nvPr/>
        </p:nvCxnSpPr>
        <p:spPr>
          <a:xfrm flipV="1">
            <a:off x="4518578" y="3813865"/>
            <a:ext cx="1534353" cy="1895066"/>
          </a:xfrm>
          <a:prstGeom prst="straightConnector1">
            <a:avLst/>
          </a:prstGeom>
          <a:ln w="38100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39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171</Words>
  <Application>Microsoft Office PowerPoint</Application>
  <PresentationFormat>Affichage à l'écran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Associe chaque problème au bon schéma.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105</cp:revision>
  <dcterms:created xsi:type="dcterms:W3CDTF">2023-02-07T14:55:57Z</dcterms:created>
  <dcterms:modified xsi:type="dcterms:W3CDTF">2025-11-23T21:05:22Z</dcterms:modified>
</cp:coreProperties>
</file>